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58980" r:id="rId140"/>
    <p:sldId id="396" r:id="rId141"/>
    <p:sldId id="397" r:id="rId142"/>
    <p:sldId id="398" r:id="rId143"/>
    <p:sldId id="399" r:id="rId144"/>
    <p:sldId id="400" r:id="rId145"/>
    <p:sldId id="58994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58991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59003" r:id="rId195"/>
    <p:sldId id="59004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59000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  <p:sldId id="493" r:id="rId238"/>
    <p:sldId id="494" r:id="rId239"/>
    <p:sldId id="495" r:id="rId240"/>
    <p:sldId id="496" r:id="rId241"/>
    <p:sldId id="497" r:id="rId242"/>
    <p:sldId id="498" r:id="rId243"/>
    <p:sldId id="499" r:id="rId244"/>
    <p:sldId id="500" r:id="rId245"/>
    <p:sldId id="501" r:id="rId246"/>
    <p:sldId id="502" r:id="rId247"/>
    <p:sldId id="503" r:id="rId248"/>
    <p:sldId id="504" r:id="rId249"/>
    <p:sldId id="505" r:id="rId250"/>
    <p:sldId id="506" r:id="rId251"/>
    <p:sldId id="507" r:id="rId252"/>
    <p:sldId id="508" r:id="rId253"/>
    <p:sldId id="509" r:id="rId254"/>
    <p:sldId id="510" r:id="rId255"/>
    <p:sldId id="511" r:id="rId256"/>
    <p:sldId id="512" r:id="rId257"/>
    <p:sldId id="513" r:id="rId258"/>
    <p:sldId id="514" r:id="rId259"/>
    <p:sldId id="515" r:id="rId260"/>
    <p:sldId id="516" r:id="rId261"/>
    <p:sldId id="517" r:id="rId262"/>
    <p:sldId id="518" r:id="rId263"/>
    <p:sldId id="519" r:id="rId264"/>
    <p:sldId id="520" r:id="rId265"/>
    <p:sldId id="521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49" r:id="rId294"/>
    <p:sldId id="550" r:id="rId295"/>
    <p:sldId id="551" r:id="rId296"/>
    <p:sldId id="552" r:id="rId297"/>
    <p:sldId id="553" r:id="rId298"/>
    <p:sldId id="554" r:id="rId299"/>
    <p:sldId id="555" r:id="rId300"/>
    <p:sldId id="556" r:id="rId301"/>
    <p:sldId id="557" r:id="rId302"/>
    <p:sldId id="558" r:id="rId303"/>
    <p:sldId id="559" r:id="rId304"/>
    <p:sldId id="560" r:id="rId305"/>
    <p:sldId id="561" r:id="rId306"/>
    <p:sldId id="562" r:id="rId307"/>
    <p:sldId id="563" r:id="rId308"/>
    <p:sldId id="564" r:id="rId309"/>
    <p:sldId id="565" r:id="rId310"/>
    <p:sldId id="566" r:id="rId311"/>
    <p:sldId id="567" r:id="rId312"/>
    <p:sldId id="568" r:id="rId313"/>
    <p:sldId id="569" r:id="rId314"/>
    <p:sldId id="570" r:id="rId315"/>
    <p:sldId id="571" r:id="rId316"/>
    <p:sldId id="572" r:id="rId317"/>
    <p:sldId id="573" r:id="rId318"/>
    <p:sldId id="574" r:id="rId319"/>
    <p:sldId id="575" r:id="rId320"/>
    <p:sldId id="576" r:id="rId321"/>
    <p:sldId id="577" r:id="rId322"/>
    <p:sldId id="578" r:id="rId323"/>
    <p:sldId id="579" r:id="rId324"/>
    <p:sldId id="580" r:id="rId325"/>
    <p:sldId id="581" r:id="rId326"/>
    <p:sldId id="582" r:id="rId327"/>
    <p:sldId id="583" r:id="rId328"/>
    <p:sldId id="584" r:id="rId329"/>
    <p:sldId id="585" r:id="rId330"/>
    <p:sldId id="586" r:id="rId331"/>
    <p:sldId id="587" r:id="rId332"/>
    <p:sldId id="588" r:id="rId333"/>
    <p:sldId id="589" r:id="rId334"/>
    <p:sldId id="590" r:id="rId335"/>
    <p:sldId id="591" r:id="rId336"/>
    <p:sldId id="592" r:id="rId337"/>
    <p:sldId id="593" r:id="rId338"/>
    <p:sldId id="594" r:id="rId339"/>
    <p:sldId id="595" r:id="rId340"/>
    <p:sldId id="596" r:id="rId341"/>
    <p:sldId id="597" r:id="rId342"/>
    <p:sldId id="598" r:id="rId343"/>
    <p:sldId id="599" r:id="rId344"/>
    <p:sldId id="600" r:id="rId345"/>
    <p:sldId id="601" r:id="rId346"/>
    <p:sldId id="602" r:id="rId347"/>
    <p:sldId id="603" r:id="rId348"/>
    <p:sldId id="604" r:id="rId349"/>
    <p:sldId id="605" r:id="rId350"/>
    <p:sldId id="606" r:id="rId351"/>
    <p:sldId id="607" r:id="rId352"/>
    <p:sldId id="608" r:id="rId353"/>
    <p:sldId id="609" r:id="rId354"/>
    <p:sldId id="610" r:id="rId355"/>
    <p:sldId id="611" r:id="rId356"/>
    <p:sldId id="612" r:id="rId357"/>
    <p:sldId id="613" r:id="rId358"/>
    <p:sldId id="614" r:id="rId359"/>
    <p:sldId id="615" r:id="rId360"/>
    <p:sldId id="616" r:id="rId361"/>
    <p:sldId id="617" r:id="rId362"/>
    <p:sldId id="618" r:id="rId363"/>
    <p:sldId id="619" r:id="rId364"/>
    <p:sldId id="620" r:id="rId365"/>
    <p:sldId id="621" r:id="rId366"/>
    <p:sldId id="58981" r:id="rId367"/>
    <p:sldId id="623" r:id="rId368"/>
    <p:sldId id="624" r:id="rId369"/>
    <p:sldId id="625" r:id="rId370"/>
    <p:sldId id="626" r:id="rId371"/>
    <p:sldId id="627" r:id="rId372"/>
    <p:sldId id="58995" r:id="rId373"/>
    <p:sldId id="629" r:id="rId374"/>
    <p:sldId id="630" r:id="rId375"/>
    <p:sldId id="631" r:id="rId376"/>
    <p:sldId id="632" r:id="rId377"/>
    <p:sldId id="633" r:id="rId378"/>
    <p:sldId id="634" r:id="rId379"/>
    <p:sldId id="635" r:id="rId380"/>
    <p:sldId id="636" r:id="rId381"/>
    <p:sldId id="637" r:id="rId382"/>
    <p:sldId id="638" r:id="rId383"/>
    <p:sldId id="639" r:id="rId384"/>
    <p:sldId id="640" r:id="rId385"/>
    <p:sldId id="641" r:id="rId386"/>
    <p:sldId id="642" r:id="rId387"/>
    <p:sldId id="643" r:id="rId388"/>
    <p:sldId id="644" r:id="rId389"/>
    <p:sldId id="645" r:id="rId390"/>
    <p:sldId id="646" r:id="rId391"/>
    <p:sldId id="647" r:id="rId392"/>
    <p:sldId id="648" r:id="rId393"/>
    <p:sldId id="649" r:id="rId394"/>
    <p:sldId id="58992" r:id="rId395"/>
    <p:sldId id="651" r:id="rId396"/>
    <p:sldId id="652" r:id="rId397"/>
    <p:sldId id="653" r:id="rId398"/>
    <p:sldId id="654" r:id="rId399"/>
    <p:sldId id="655" r:id="rId400"/>
    <p:sldId id="656" r:id="rId401"/>
    <p:sldId id="657" r:id="rId402"/>
    <p:sldId id="658" r:id="rId403"/>
    <p:sldId id="659" r:id="rId404"/>
    <p:sldId id="660" r:id="rId405"/>
    <p:sldId id="661" r:id="rId406"/>
    <p:sldId id="662" r:id="rId407"/>
    <p:sldId id="663" r:id="rId408"/>
    <p:sldId id="664" r:id="rId409"/>
    <p:sldId id="665" r:id="rId410"/>
    <p:sldId id="666" r:id="rId411"/>
    <p:sldId id="667" r:id="rId412"/>
    <p:sldId id="668" r:id="rId413"/>
    <p:sldId id="669" r:id="rId414"/>
    <p:sldId id="670" r:id="rId415"/>
    <p:sldId id="671" r:id="rId416"/>
    <p:sldId id="672" r:id="rId417"/>
    <p:sldId id="673" r:id="rId418"/>
    <p:sldId id="674" r:id="rId419"/>
    <p:sldId id="675" r:id="rId420"/>
    <p:sldId id="676" r:id="rId421"/>
    <p:sldId id="59005" r:id="rId422"/>
    <p:sldId id="59006" r:id="rId423"/>
    <p:sldId id="679" r:id="rId424"/>
    <p:sldId id="680" r:id="rId425"/>
    <p:sldId id="681" r:id="rId426"/>
    <p:sldId id="682" r:id="rId427"/>
    <p:sldId id="683" r:id="rId428"/>
    <p:sldId id="684" r:id="rId429"/>
    <p:sldId id="685" r:id="rId430"/>
    <p:sldId id="686" r:id="rId431"/>
    <p:sldId id="687" r:id="rId432"/>
    <p:sldId id="688" r:id="rId433"/>
    <p:sldId id="689" r:id="rId434"/>
    <p:sldId id="690" r:id="rId435"/>
    <p:sldId id="691" r:id="rId436"/>
    <p:sldId id="692" r:id="rId437"/>
    <p:sldId id="693" r:id="rId438"/>
    <p:sldId id="694" r:id="rId439"/>
    <p:sldId id="695" r:id="rId440"/>
    <p:sldId id="696" r:id="rId441"/>
    <p:sldId id="697" r:id="rId442"/>
    <p:sldId id="59001" r:id="rId443"/>
    <p:sldId id="699" r:id="rId444"/>
    <p:sldId id="700" r:id="rId445"/>
    <p:sldId id="701" r:id="rId446"/>
    <p:sldId id="702" r:id="rId447"/>
    <p:sldId id="703" r:id="rId448"/>
    <p:sldId id="704" r:id="rId449"/>
    <p:sldId id="705" r:id="rId450"/>
    <p:sldId id="706" r:id="rId451"/>
    <p:sldId id="707" r:id="rId452"/>
    <p:sldId id="708" r:id="rId453"/>
    <p:sldId id="709" r:id="rId454"/>
    <p:sldId id="710" r:id="rId455"/>
    <p:sldId id="711" r:id="rId456"/>
    <p:sldId id="712" r:id="rId457"/>
    <p:sldId id="713" r:id="rId458"/>
    <p:sldId id="714" r:id="rId459"/>
    <p:sldId id="715" r:id="rId460"/>
    <p:sldId id="716" r:id="rId461"/>
    <p:sldId id="717" r:id="rId462"/>
    <p:sldId id="718" r:id="rId463"/>
    <p:sldId id="719" r:id="rId464"/>
    <p:sldId id="720" r:id="rId465"/>
    <p:sldId id="721" r:id="rId466"/>
    <p:sldId id="722" r:id="rId467"/>
    <p:sldId id="723" r:id="rId468"/>
    <p:sldId id="724" r:id="rId469"/>
    <p:sldId id="725" r:id="rId470"/>
    <p:sldId id="726" r:id="rId471"/>
    <p:sldId id="727" r:id="rId472"/>
    <p:sldId id="728" r:id="rId473"/>
    <p:sldId id="729" r:id="rId474"/>
    <p:sldId id="730" r:id="rId475"/>
    <p:sldId id="731" r:id="rId476"/>
    <p:sldId id="732" r:id="rId477"/>
    <p:sldId id="733" r:id="rId478"/>
    <p:sldId id="734" r:id="rId479"/>
    <p:sldId id="735" r:id="rId480"/>
    <p:sldId id="736" r:id="rId481"/>
    <p:sldId id="737" r:id="rId482"/>
    <p:sldId id="738" r:id="rId483"/>
    <p:sldId id="739" r:id="rId484"/>
    <p:sldId id="740" r:id="rId485"/>
    <p:sldId id="741" r:id="rId486"/>
    <p:sldId id="742" r:id="rId487"/>
    <p:sldId id="743" r:id="rId488"/>
    <p:sldId id="744" r:id="rId489"/>
    <p:sldId id="745" r:id="rId490"/>
    <p:sldId id="746" r:id="rId491"/>
    <p:sldId id="747" r:id="rId492"/>
    <p:sldId id="748" r:id="rId493"/>
    <p:sldId id="749" r:id="rId494"/>
    <p:sldId id="750" r:id="rId495"/>
    <p:sldId id="751" r:id="rId496"/>
    <p:sldId id="752" r:id="rId497"/>
    <p:sldId id="753" r:id="rId498"/>
    <p:sldId id="754" r:id="rId499"/>
    <p:sldId id="755" r:id="rId500"/>
    <p:sldId id="756" r:id="rId501"/>
    <p:sldId id="757" r:id="rId502"/>
    <p:sldId id="758" r:id="rId503"/>
    <p:sldId id="759" r:id="rId504"/>
    <p:sldId id="760" r:id="rId505"/>
    <p:sldId id="761" r:id="rId506"/>
    <p:sldId id="762" r:id="rId507"/>
    <p:sldId id="763" r:id="rId508"/>
    <p:sldId id="764" r:id="rId509"/>
    <p:sldId id="765" r:id="rId510"/>
    <p:sldId id="766" r:id="rId511"/>
    <p:sldId id="767" r:id="rId512"/>
    <p:sldId id="768" r:id="rId513"/>
    <p:sldId id="769" r:id="rId514"/>
    <p:sldId id="770" r:id="rId515"/>
    <p:sldId id="771" r:id="rId516"/>
    <p:sldId id="772" r:id="rId517"/>
    <p:sldId id="773" r:id="rId518"/>
    <p:sldId id="774" r:id="rId519"/>
    <p:sldId id="775" r:id="rId520"/>
    <p:sldId id="776" r:id="rId521"/>
    <p:sldId id="777" r:id="rId522"/>
    <p:sldId id="778" r:id="rId523"/>
    <p:sldId id="779" r:id="rId524"/>
    <p:sldId id="780" r:id="rId525"/>
    <p:sldId id="781" r:id="rId526"/>
    <p:sldId id="782" r:id="rId527"/>
    <p:sldId id="783" r:id="rId528"/>
    <p:sldId id="784" r:id="rId529"/>
    <p:sldId id="785" r:id="rId530"/>
    <p:sldId id="786" r:id="rId531"/>
    <p:sldId id="787" r:id="rId532"/>
    <p:sldId id="788" r:id="rId533"/>
    <p:sldId id="789" r:id="rId534"/>
    <p:sldId id="790" r:id="rId535"/>
    <p:sldId id="791" r:id="rId536"/>
    <p:sldId id="792" r:id="rId537"/>
    <p:sldId id="793" r:id="rId538"/>
    <p:sldId id="794" r:id="rId539"/>
    <p:sldId id="795" r:id="rId540"/>
    <p:sldId id="796" r:id="rId541"/>
    <p:sldId id="797" r:id="rId542"/>
    <p:sldId id="798" r:id="rId543"/>
    <p:sldId id="799" r:id="rId544"/>
    <p:sldId id="800" r:id="rId545"/>
    <p:sldId id="801" r:id="rId546"/>
    <p:sldId id="802" r:id="rId547"/>
    <p:sldId id="803" r:id="rId548"/>
    <p:sldId id="804" r:id="rId549"/>
    <p:sldId id="805" r:id="rId550"/>
    <p:sldId id="806" r:id="rId551"/>
    <p:sldId id="807" r:id="rId552"/>
    <p:sldId id="808" r:id="rId553"/>
    <p:sldId id="809" r:id="rId554"/>
    <p:sldId id="810" r:id="rId555"/>
    <p:sldId id="811" r:id="rId556"/>
    <p:sldId id="812" r:id="rId557"/>
    <p:sldId id="813" r:id="rId558"/>
    <p:sldId id="814" r:id="rId559"/>
    <p:sldId id="815" r:id="rId560"/>
    <p:sldId id="816" r:id="rId561"/>
    <p:sldId id="817" r:id="rId562"/>
    <p:sldId id="818" r:id="rId563"/>
    <p:sldId id="819" r:id="rId564"/>
    <p:sldId id="820" r:id="rId565"/>
    <p:sldId id="821" r:id="rId566"/>
    <p:sldId id="822" r:id="rId567"/>
    <p:sldId id="823" r:id="rId568"/>
    <p:sldId id="824" r:id="rId569"/>
    <p:sldId id="825" r:id="rId570"/>
    <p:sldId id="826" r:id="rId571"/>
    <p:sldId id="827" r:id="rId572"/>
    <p:sldId id="828" r:id="rId573"/>
    <p:sldId id="829" r:id="rId574"/>
    <p:sldId id="830" r:id="rId575"/>
    <p:sldId id="831" r:id="rId576"/>
    <p:sldId id="832" r:id="rId577"/>
    <p:sldId id="833" r:id="rId578"/>
    <p:sldId id="834" r:id="rId579"/>
    <p:sldId id="835" r:id="rId580"/>
    <p:sldId id="836" r:id="rId581"/>
    <p:sldId id="837" r:id="rId582"/>
    <p:sldId id="838" r:id="rId583"/>
    <p:sldId id="839" r:id="rId584"/>
    <p:sldId id="840" r:id="rId585"/>
    <p:sldId id="841" r:id="rId586"/>
    <p:sldId id="842" r:id="rId587"/>
    <p:sldId id="843" r:id="rId588"/>
    <p:sldId id="844" r:id="rId589"/>
    <p:sldId id="845" r:id="rId590"/>
    <p:sldId id="846" r:id="rId591"/>
    <p:sldId id="847" r:id="rId592"/>
    <p:sldId id="848" r:id="rId593"/>
    <p:sldId id="58982" r:id="rId594"/>
    <p:sldId id="850" r:id="rId595"/>
    <p:sldId id="851" r:id="rId596"/>
    <p:sldId id="852" r:id="rId597"/>
    <p:sldId id="853" r:id="rId598"/>
    <p:sldId id="854" r:id="rId599"/>
    <p:sldId id="58996" r:id="rId600"/>
    <p:sldId id="856" r:id="rId601"/>
    <p:sldId id="857" r:id="rId602"/>
    <p:sldId id="858" r:id="rId603"/>
    <p:sldId id="859" r:id="rId604"/>
    <p:sldId id="860" r:id="rId605"/>
    <p:sldId id="861" r:id="rId606"/>
    <p:sldId id="862" r:id="rId607"/>
    <p:sldId id="863" r:id="rId608"/>
    <p:sldId id="864" r:id="rId609"/>
    <p:sldId id="865" r:id="rId610"/>
    <p:sldId id="866" r:id="rId611"/>
    <p:sldId id="867" r:id="rId612"/>
    <p:sldId id="868" r:id="rId613"/>
    <p:sldId id="869" r:id="rId614"/>
    <p:sldId id="870" r:id="rId615"/>
    <p:sldId id="871" r:id="rId616"/>
    <p:sldId id="872" r:id="rId617"/>
    <p:sldId id="873" r:id="rId618"/>
    <p:sldId id="874" r:id="rId619"/>
    <p:sldId id="875" r:id="rId620"/>
    <p:sldId id="876" r:id="rId621"/>
    <p:sldId id="58993" r:id="rId622"/>
    <p:sldId id="878" r:id="rId623"/>
    <p:sldId id="879" r:id="rId624"/>
    <p:sldId id="880" r:id="rId625"/>
    <p:sldId id="881" r:id="rId626"/>
    <p:sldId id="882" r:id="rId627"/>
    <p:sldId id="883" r:id="rId628"/>
    <p:sldId id="884" r:id="rId629"/>
    <p:sldId id="885" r:id="rId630"/>
    <p:sldId id="886" r:id="rId631"/>
    <p:sldId id="887" r:id="rId632"/>
    <p:sldId id="888" r:id="rId633"/>
    <p:sldId id="889" r:id="rId634"/>
    <p:sldId id="890" r:id="rId635"/>
    <p:sldId id="891" r:id="rId636"/>
    <p:sldId id="892" r:id="rId637"/>
    <p:sldId id="893" r:id="rId638"/>
    <p:sldId id="894" r:id="rId639"/>
    <p:sldId id="895" r:id="rId640"/>
    <p:sldId id="896" r:id="rId641"/>
    <p:sldId id="897" r:id="rId642"/>
    <p:sldId id="898" r:id="rId643"/>
    <p:sldId id="899" r:id="rId644"/>
    <p:sldId id="900" r:id="rId645"/>
    <p:sldId id="901" r:id="rId646"/>
    <p:sldId id="902" r:id="rId647"/>
    <p:sldId id="903" r:id="rId648"/>
    <p:sldId id="59007" r:id="rId649"/>
    <p:sldId id="59008" r:id="rId650"/>
    <p:sldId id="906" r:id="rId651"/>
    <p:sldId id="907" r:id="rId652"/>
    <p:sldId id="908" r:id="rId653"/>
    <p:sldId id="909" r:id="rId654"/>
    <p:sldId id="910" r:id="rId655"/>
    <p:sldId id="911" r:id="rId656"/>
    <p:sldId id="912" r:id="rId657"/>
    <p:sldId id="913" r:id="rId658"/>
    <p:sldId id="914" r:id="rId659"/>
    <p:sldId id="915" r:id="rId660"/>
    <p:sldId id="916" r:id="rId661"/>
    <p:sldId id="917" r:id="rId662"/>
    <p:sldId id="918" r:id="rId663"/>
    <p:sldId id="919" r:id="rId664"/>
    <p:sldId id="920" r:id="rId665"/>
    <p:sldId id="921" r:id="rId666"/>
    <p:sldId id="922" r:id="rId667"/>
    <p:sldId id="923" r:id="rId668"/>
    <p:sldId id="924" r:id="rId669"/>
    <p:sldId id="59002" r:id="rId670"/>
    <p:sldId id="926" r:id="rId671"/>
    <p:sldId id="927" r:id="rId672"/>
    <p:sldId id="928" r:id="rId673"/>
    <p:sldId id="929" r:id="rId674"/>
    <p:sldId id="930" r:id="rId675"/>
    <p:sldId id="931" r:id="rId676"/>
    <p:sldId id="932" r:id="rId677"/>
    <p:sldId id="933" r:id="rId678"/>
    <p:sldId id="934" r:id="rId679"/>
    <p:sldId id="935" r:id="rId680"/>
    <p:sldId id="936" r:id="rId681"/>
    <p:sldId id="937" r:id="rId682"/>
    <p:sldId id="938" r:id="rId68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3"/>
    <p:restoredTop sz="94674"/>
  </p:normalViewPr>
  <p:slideViewPr>
    <p:cSldViewPr snapToGrid="0">
      <p:cViewPr varScale="1">
        <p:scale>
          <a:sx n="105" d="100"/>
          <a:sy n="105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281" Type="http://schemas.openxmlformats.org/officeDocument/2006/relationships/slide" Target="slides/slide280.xml"/><Relationship Id="rId502" Type="http://schemas.openxmlformats.org/officeDocument/2006/relationships/slide" Target="slides/slide501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597" Type="http://schemas.openxmlformats.org/officeDocument/2006/relationships/slide" Target="slides/slide596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664" Type="http://schemas.openxmlformats.org/officeDocument/2006/relationships/slide" Target="slides/slide663.xml"/><Relationship Id="rId14" Type="http://schemas.openxmlformats.org/officeDocument/2006/relationships/slide" Target="slides/slide13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98" Type="http://schemas.openxmlformats.org/officeDocument/2006/relationships/slide" Target="slides/slide97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25" Type="http://schemas.openxmlformats.org/officeDocument/2006/relationships/slide" Target="slides/slide24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viewProps" Target="viewProps.xml"/><Relationship Id="rId36" Type="http://schemas.openxmlformats.org/officeDocument/2006/relationships/slide" Target="slides/slide35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101" Type="http://schemas.openxmlformats.org/officeDocument/2006/relationships/slide" Target="slides/slide100.xml"/><Relationship Id="rId185" Type="http://schemas.openxmlformats.org/officeDocument/2006/relationships/slide" Target="slides/slide184.xml"/><Relationship Id="rId406" Type="http://schemas.openxmlformats.org/officeDocument/2006/relationships/slide" Target="slides/slide405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201" Type="http://schemas.openxmlformats.org/officeDocument/2006/relationships/slide" Target="slides/slide200.xml"/><Relationship Id="rId285" Type="http://schemas.openxmlformats.org/officeDocument/2006/relationships/slide" Target="slides/slide284.xml"/><Relationship Id="rId506" Type="http://schemas.openxmlformats.org/officeDocument/2006/relationships/slide" Target="slides/slide505.xml"/><Relationship Id="rId492" Type="http://schemas.openxmlformats.org/officeDocument/2006/relationships/slide" Target="slides/slide491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657" Type="http://schemas.openxmlformats.org/officeDocument/2006/relationships/slide" Target="slides/slide656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517" Type="http://schemas.openxmlformats.org/officeDocument/2006/relationships/slide" Target="slides/slide516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626" Type="http://schemas.openxmlformats.org/officeDocument/2006/relationships/slide" Target="slides/slide625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528" Type="http://schemas.openxmlformats.org/officeDocument/2006/relationships/slide" Target="slides/slide527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37" Type="http://schemas.openxmlformats.org/officeDocument/2006/relationships/slide" Target="slides/slide636.xml"/><Relationship Id="rId679" Type="http://schemas.openxmlformats.org/officeDocument/2006/relationships/slide" Target="slides/slide67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648" Type="http://schemas.openxmlformats.org/officeDocument/2006/relationships/slide" Target="slides/slide647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617" Type="http://schemas.openxmlformats.org/officeDocument/2006/relationships/slide" Target="slides/slide616.xml"/><Relationship Id="rId659" Type="http://schemas.openxmlformats.org/officeDocument/2006/relationships/slide" Target="slides/slide658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519" Type="http://schemas.openxmlformats.org/officeDocument/2006/relationships/slide" Target="slides/slide518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158" Type="http://schemas.openxmlformats.org/officeDocument/2006/relationships/slide" Target="slides/slide157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628" Type="http://schemas.openxmlformats.org/officeDocument/2006/relationships/slide" Target="slides/slide627.xml"/><Relationship Id="rId225" Type="http://schemas.openxmlformats.org/officeDocument/2006/relationships/slide" Target="slides/slide224.xml"/><Relationship Id="rId267" Type="http://schemas.openxmlformats.org/officeDocument/2006/relationships/slide" Target="slides/slide266.xml"/><Relationship Id="rId432" Type="http://schemas.openxmlformats.org/officeDocument/2006/relationships/slide" Target="slides/slide431.xml"/><Relationship Id="rId474" Type="http://schemas.openxmlformats.org/officeDocument/2006/relationships/slide" Target="slides/slide473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31" Type="http://schemas.openxmlformats.org/officeDocument/2006/relationships/slide" Target="slides/slide30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76" Type="http://schemas.openxmlformats.org/officeDocument/2006/relationships/slide" Target="slides/slide375.xml"/><Relationship Id="rId541" Type="http://schemas.openxmlformats.org/officeDocument/2006/relationships/slide" Target="slides/slide540.xml"/><Relationship Id="rId583" Type="http://schemas.openxmlformats.org/officeDocument/2006/relationships/slide" Target="slides/slide582.xml"/><Relationship Id="rId639" Type="http://schemas.openxmlformats.org/officeDocument/2006/relationships/slide" Target="slides/slide63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36" Type="http://schemas.openxmlformats.org/officeDocument/2006/relationships/slide" Target="slides/slide235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661" Type="http://schemas.openxmlformats.org/officeDocument/2006/relationships/slide" Target="slides/slide660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619" Type="http://schemas.openxmlformats.org/officeDocument/2006/relationships/slide" Target="slides/slide61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30" Type="http://schemas.openxmlformats.org/officeDocument/2006/relationships/slide" Target="slides/slide629.xml"/><Relationship Id="rId672" Type="http://schemas.openxmlformats.org/officeDocument/2006/relationships/slide" Target="slides/slide671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641" Type="http://schemas.openxmlformats.org/officeDocument/2006/relationships/slide" Target="slides/slide640.xml"/><Relationship Id="rId683" Type="http://schemas.openxmlformats.org/officeDocument/2006/relationships/slide" Target="slides/slide682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585" Type="http://schemas.openxmlformats.org/officeDocument/2006/relationships/slide" Target="slides/slide584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52" Type="http://schemas.openxmlformats.org/officeDocument/2006/relationships/slide" Target="slides/slide65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596" Type="http://schemas.openxmlformats.org/officeDocument/2006/relationships/slide" Target="slides/slide595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663" Type="http://schemas.openxmlformats.org/officeDocument/2006/relationships/slide" Target="slides/slide66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674" Type="http://schemas.openxmlformats.org/officeDocument/2006/relationships/slide" Target="slides/slide673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slide" Target="slides/slide600.xml"/><Relationship Id="rId643" Type="http://schemas.openxmlformats.org/officeDocument/2006/relationships/slide" Target="slides/slide642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presProps" Target="presProps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612" Type="http://schemas.openxmlformats.org/officeDocument/2006/relationships/slide" Target="slides/slide611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54" Type="http://schemas.openxmlformats.org/officeDocument/2006/relationships/slide" Target="slides/slide653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slide" Target="slides/slide597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23" Type="http://schemas.openxmlformats.org/officeDocument/2006/relationships/slide" Target="slides/slide622.xml"/><Relationship Id="rId665" Type="http://schemas.openxmlformats.org/officeDocument/2006/relationships/slide" Target="slides/slide664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slide" Target="slides/slide633.xml"/><Relationship Id="rId676" Type="http://schemas.openxmlformats.org/officeDocument/2006/relationships/slide" Target="slides/slide67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theme" Target="theme/theme1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49" Type="http://schemas.openxmlformats.org/officeDocument/2006/relationships/slide" Target="slides/slide64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618" Type="http://schemas.openxmlformats.org/officeDocument/2006/relationships/slide" Target="slides/slide617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299" Type="http://schemas.openxmlformats.org/officeDocument/2006/relationships/slide" Target="slides/slide298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640" Type="http://schemas.openxmlformats.org/officeDocument/2006/relationships/slide" Target="slides/slide639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notesMaster" Target="notesMasters/notesMaster1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132" Type="http://schemas.openxmlformats.org/officeDocument/2006/relationships/slide" Target="slides/slide131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tableStyles" Target="tableStyles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BD6CC-5448-DE4A-9E8F-BF3FF98CBBE2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A34A4-14B0-BA48-9D2A-5A4593A2C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A34A4-14B0-BA48-9D2A-5A4593A2C1C8}" type="slidenum">
              <a:rPr lang="en-US" smtClean="0"/>
              <a:t>598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9A92-83FA-C0F0-E44B-F83E95675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89B79-A8BE-75A6-9913-3C9419AA5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A5DC1-B8DC-02A4-611E-169A381D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1C1E-495F-FEF9-D565-2AFAE7DA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B2966-FF40-B58C-F48A-E4BA7121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61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721A-F64C-3EB9-B44F-CCFAEED50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DCFCFD-31FB-ADC0-E7A8-9C656CC11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70160-1049-4956-8413-139A483F5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B0903-7361-7C56-2139-3EBD4F1F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8CFAD-AA3C-16C8-C9CA-96A76473F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8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D0FDD-AE63-4767-0FFE-29FBCDB80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108A4-F1D1-1AC7-FB4B-A0B2A180D9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05BFB-5BAE-0F86-485E-3886E862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CC9A5-A875-969C-C082-1E57CBB78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235-7422-0CD4-0862-70DB13D3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8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7856-FEE9-E6CF-244A-ACAF8B53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F8727-193B-C0F3-0AD6-D681BCD21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AF5E-C7EA-9579-5B29-13DB75B5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8C93-455A-377D-0F46-32C07A22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73A9E-4BF9-879C-2C92-1746D7402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29A3-5517-583E-C407-1B572D50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3A85E-8465-DA40-8F8F-1A1B59488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AA532-8655-767C-83F8-B47E1F187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91CF8-5A9C-C742-EBED-1068F66A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B1FC0-58D3-3836-047A-989409A7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6B7C8-D1A9-2906-29F8-E29D3EB7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F4993-DBC9-C95D-2572-8012FF0E8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AB5BB-C86B-D568-638E-B3648024B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24248-BB67-BD1E-FC52-01D1A5EB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6B1FD-EF7B-4469-A888-3E75CFA7D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B9FE-B17D-7D21-B437-CE54CCED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180CE-F136-334D-0B65-4834FE58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E634C-0CFE-4902-CF18-A55F9A4C7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D059C-81C8-B8D5-E84F-C4CFB89BA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87831-5BF5-8C7B-E7D3-0BD0122A5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97928-5041-6C4C-5751-E32B3B571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23639-5D5B-757A-9E0F-69C68332E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72DA8-DFEA-1523-AC9A-97FDAF6F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B07CD9-AA1C-8457-644E-1B77B9AA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C5A26-E166-9B3F-BF33-42435278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9C8E4-7523-85CE-D21A-8E68BFEC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1FC61-A812-0451-8ED1-CFAC79F2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90DDF-60B2-9079-B6AF-42692843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0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1A493-82FF-C8C5-F96F-7BB32413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16273-5152-912D-B7A6-A7BC850A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597E-C455-5610-619E-B6BC8CAD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B1142-2322-B5F1-D0F0-3C5935FE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C4A9-2F6D-BDED-4F78-4C4802748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C5E88-83B3-2B1A-6574-31D03A867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EF351-C763-699D-A952-EABE29F7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EF0A36-BA4E-8A90-751E-546FFAFD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0043C-FBF2-BBA4-1A0E-55039D22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7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14F8-BF0C-5F84-2C44-5960899C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EA5B7-8BDD-63F2-6587-3C6DE7883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E1C5F-2FB8-5B02-D6C9-8D263E71E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D306F-E796-1571-C795-963E49FC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DB9CC-3DE8-FB2C-D202-C8F26B09E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72EA5-BD23-5502-9960-F7BE18F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1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57E3F-C46D-81F5-53A1-5E0F245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EF45-469A-13FC-15BA-03593A110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56861-1289-D0E8-8E79-5AEA2ED2F4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40AE1-746D-40E2-BB1E-60EE2DB83FA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894C9-954D-3D81-111A-F92C34898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9FB81-D4D7-B417-F660-F1DAF2C2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CDEF9-1ACA-4F58-B900-11A20A1BA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7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1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6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9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0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8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7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5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8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D01C8-1918-91DF-24D4-2A7097C6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75"/>
            <a:ext cx="12192000" cy="605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2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0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8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3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9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1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1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6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34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6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4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7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9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6024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6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7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2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6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9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2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3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1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1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4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3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5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D01C8-1918-91DF-24D4-2A7097C6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75"/>
            <a:ext cx="12192000" cy="605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5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1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4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1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5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4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2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2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2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81824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97300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5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2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55468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6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8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29168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28034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43308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35597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95665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2307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88763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71183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5722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84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1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36215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00135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49581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76772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86295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9826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63107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77636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57494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07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52721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584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24771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0089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2164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04201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65495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1034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621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48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41668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04635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02880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707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90050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80309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7357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36519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3009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64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12908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69706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2464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1242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2813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02243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4181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73572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53012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3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7591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05393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47665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35623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2814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083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32939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596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45034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62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3338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39586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3542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2394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01779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82089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2449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2522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29651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2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48762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73526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77513"/>
      </p:ext>
    </p:extLst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0305"/>
      </p:ext>
    </p:extLst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5579"/>
      </p:ext>
    </p:extLst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8692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88737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78347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5732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1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96151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59868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4291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16035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9667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54410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36701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62042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72893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9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08272"/>
      </p:ext>
    </p:extLst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6018"/>
      </p:ext>
    </p:extLst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13990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37704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70369"/>
      </p:ext>
    </p:extLst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7185"/>
      </p:ext>
    </p:extLst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56256"/>
      </p:ext>
    </p:extLst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26994"/>
      </p:ext>
    </p:extLst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7539"/>
      </p:ext>
    </p:extLst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31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2503"/>
      </p:ext>
    </p:extLst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09612"/>
      </p:ext>
    </p:extLst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3980"/>
      </p:ext>
    </p:extLst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28415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57424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01233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672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14497"/>
      </p:ext>
    </p:extLst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3556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43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5989"/>
      </p:ext>
    </p:extLst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70755"/>
      </p:ext>
    </p:extLst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26044"/>
      </p:ext>
    </p:extLst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4761"/>
      </p:ext>
    </p:extLst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23189"/>
      </p:ext>
    </p:extLst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99311"/>
      </p:ext>
    </p:extLst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903"/>
      </p:ext>
    </p:extLst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36318"/>
      </p:ext>
    </p:extLst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67975"/>
      </p:ext>
    </p:extLst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3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01494"/>
      </p:ext>
    </p:extLst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15681"/>
      </p:ext>
    </p:extLst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6132"/>
      </p:ext>
    </p:extLst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86342"/>
      </p:ext>
    </p:extLst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36504"/>
      </p:ext>
    </p:extLst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95905"/>
      </p:ext>
    </p:extLst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46446"/>
      </p:ext>
    </p:extLst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60694"/>
      </p:ext>
    </p:extLst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8393"/>
      </p:ext>
    </p:extLst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23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46958"/>
      </p:ext>
    </p:extLst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6982"/>
      </p:ext>
    </p:extLst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82041"/>
      </p:ext>
    </p:extLst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83887"/>
      </p:ext>
    </p:extLst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28573"/>
      </p:ext>
    </p:extLst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744"/>
      </p:ext>
    </p:extLst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6245"/>
      </p:ext>
    </p:extLst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4000"/>
      </p:ext>
    </p:extLst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6518"/>
      </p:ext>
    </p:extLst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2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0829"/>
      </p:ext>
    </p:extLst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8667"/>
      </p:ext>
    </p:extLst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0657"/>
      </p:ext>
    </p:extLst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D01C8-1918-91DF-24D4-2A7097C61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75"/>
            <a:ext cx="12192000" cy="605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48959"/>
      </p:ext>
    </p:extLst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3755"/>
      </p:ext>
    </p:extLst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8606"/>
      </p:ext>
    </p:extLst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62902"/>
      </p:ext>
    </p:extLst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46017"/>
      </p:ext>
    </p:extLst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19920"/>
      </p:ext>
    </p:extLst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10316"/>
      </p:ext>
    </p:extLst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9281"/>
      </p:ext>
    </p:extLst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1999"/>
      </p:ext>
    </p:extLst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16393"/>
      </p:ext>
    </p:extLst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63442"/>
      </p:ext>
    </p:extLst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2052"/>
      </p:ext>
    </p:extLst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3604"/>
      </p:ext>
    </p:extLst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44549"/>
      </p:ext>
    </p:extLst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71895"/>
      </p:ext>
    </p:extLst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1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12848"/>
      </p:ext>
    </p:extLst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09190"/>
      </p:ext>
    </p:extLst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80580"/>
      </p:ext>
    </p:extLst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23942"/>
      </p:ext>
    </p:extLst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49154"/>
      </p:ext>
    </p:extLst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42957"/>
      </p:ext>
    </p:extLst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99966"/>
      </p:ext>
    </p:extLst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23616"/>
      </p:ext>
    </p:extLst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1785"/>
      </p:ext>
    </p:extLst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34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259"/>
      </p:ext>
    </p:extLst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7384"/>
      </p:ext>
    </p:extLst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44794"/>
      </p:ext>
    </p:extLst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2631"/>
      </p:ext>
    </p:extLst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874"/>
      </p:ext>
    </p:extLst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27567"/>
      </p:ext>
    </p:extLst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39595"/>
      </p:ext>
    </p:extLst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94456"/>
      </p:ext>
    </p:extLst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3937"/>
      </p:ext>
    </p:extLst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524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8819"/>
      </p:ext>
    </p:extLst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13648"/>
      </p:ext>
    </p:extLst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45318"/>
      </p:ext>
    </p:extLst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3428"/>
      </p:ext>
    </p:extLst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3459"/>
      </p:ext>
    </p:extLst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89119"/>
      </p:ext>
    </p:extLst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2763"/>
      </p:ext>
    </p:extLst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118"/>
      </p:ext>
    </p:extLst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50365"/>
      </p:ext>
    </p:extLst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93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14997"/>
      </p:ext>
    </p:extLst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89055"/>
      </p:ext>
    </p:extLst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6949"/>
      </p:ext>
    </p:extLst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84277"/>
      </p:ext>
    </p:extLst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13987"/>
      </p:ext>
    </p:extLst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96003"/>
      </p:ext>
    </p:extLst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26754"/>
      </p:ext>
    </p:extLst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5023"/>
      </p:ext>
    </p:extLst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5036"/>
      </p:ext>
    </p:extLst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23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044"/>
      </p:ext>
    </p:extLst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93736"/>
      </p:ext>
    </p:extLst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1654"/>
      </p:ext>
    </p:extLst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8089"/>
      </p:ext>
    </p:extLst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5379"/>
      </p:ext>
    </p:extLst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2803"/>
      </p:ext>
    </p:extLst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1818"/>
      </p:ext>
    </p:extLst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12589"/>
      </p:ext>
    </p:extLst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6204"/>
      </p:ext>
    </p:extLst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282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4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4464"/>
      </p:ext>
    </p:extLst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7226"/>
      </p:ext>
    </p:extLst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20"/>
      </p:ext>
    </p:extLst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8964"/>
      </p:ext>
    </p:extLst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70562"/>
      </p:ext>
    </p:extLst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5197"/>
      </p:ext>
    </p:extLst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8828"/>
      </p:ext>
    </p:extLst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12879"/>
      </p:ext>
    </p:extLst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8448"/>
      </p:ext>
    </p:extLst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089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9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3842"/>
      </p:ext>
    </p:extLst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237"/>
      </p:ext>
    </p:extLst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94650"/>
      </p:ext>
    </p:extLst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86867"/>
      </p:ext>
    </p:extLst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04245"/>
      </p:ext>
    </p:extLst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3225"/>
      </p:ext>
    </p:extLst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9625"/>
      </p:ext>
    </p:extLst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8487"/>
      </p:ext>
    </p:extLst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43395"/>
      </p:ext>
    </p:extLst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12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2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67016"/>
      </p:ext>
    </p:extLst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30810"/>
      </p:ext>
    </p:extLst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431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7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9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1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</Words>
  <Application>Microsoft Office PowerPoint</Application>
  <PresentationFormat>Widescreen</PresentationFormat>
  <Paragraphs>1</Paragraphs>
  <Slides>682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682</vt:i4>
      </vt:variant>
    </vt:vector>
  </HeadingPairs>
  <TitlesOfParts>
    <vt:vector size="68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Broyles</dc:creator>
  <cp:lastModifiedBy>Roger Edwards</cp:lastModifiedBy>
  <cp:revision>25</cp:revision>
  <dcterms:created xsi:type="dcterms:W3CDTF">2022-10-16T09:38:54Z</dcterms:created>
  <dcterms:modified xsi:type="dcterms:W3CDTF">2023-03-22T09:33:42Z</dcterms:modified>
</cp:coreProperties>
</file>